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1BCD0-E564-AFD6-EA9B-E39C2A45A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93474F-7370-9AC1-5654-3AB0F63C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64CC65-3E0E-AED9-98BC-383334BB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22E6BF-E3E8-4ED2-FEF8-3F928B02D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325F4E-A739-F9E7-084D-47F56BBC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16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7E97CE-28D4-CB98-A6C2-449F37BB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1ADFCDC-742F-18A9-0AB9-1228B932B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82F982-DC84-F7E1-5E9C-7527521C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C31A9C-2058-4AB0-78BE-0A7A34AC5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98E623-79D6-2719-A60D-D8290C81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348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8C5040D-21FD-7E63-9161-9A5BF6E21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D19281-78E2-0881-5A2F-992BC9D0C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825725-0775-CC64-9E8B-BEAC3ABD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370E9E-0FF5-6DB7-0E09-0E950F05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D9F75D-73DA-6A0F-70CA-3C86D05D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3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41443-1DB5-F0CC-F9DA-0DF6BA47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231A08-18CE-6032-5DDC-968317D67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6F2CBE-0F19-C362-0FBC-E1B51803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58EA12-E767-95A5-6DAB-6E1F01DD7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7419AE-D6DF-A91D-B70E-AA75696C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805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6F9D0B-2AC4-3D5D-04C4-203DBE1DB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C19651-D6BA-010C-26C7-AD1C2B3B8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007D7A-98A8-0446-C718-266A534A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B97BD9-8B3C-40F0-3012-A01E9AE8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2D3F98-2A84-639B-AFDA-6A2070D6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83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A5EB0-AE30-AD9A-67BB-C395AF5B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5CEB38-7777-C4CF-40CB-1F90FD05F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9220A2D-5DD3-02B8-1605-68DE749E0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83FFB5-C08F-18B9-0DD8-09893DC8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1BA0FF-7798-DE55-E30C-1E36F76D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D85CE2-3DA0-1A35-1A64-12EA1B89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24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945EED-58B4-C7B0-6079-C3B004E3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F298AD-DC5A-E19C-CBBE-574FC9B7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60155F-7A62-6310-9912-BE8515F7C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1734E87-73A5-1ABC-7537-57AAC8688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575185-0909-3E51-6F63-DEEA58DF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5D1CC65-8AF0-E67D-4BEC-7644174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436E6B-02A8-9C29-E2D1-08B32FB8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85EB361-5830-7F15-0B4C-F39B1F39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9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04B82-4ACF-BCD6-C85E-2003F531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E3CA95-419D-BD66-0884-199D7F42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8E1785-00E9-B035-3B7F-883684AE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3A3ABB-2003-CB17-8B21-2BB43EA1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209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EED781-B883-29BF-E5BD-3609AFC7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7E0851C-CAE7-B824-9A1E-D51DE0EB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B9E13A-F04B-3A0E-C473-F7C5C397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49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E0313-6C55-3CED-8631-F8756AC4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3DEE11-DA1F-174D-024D-A04C1823C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31A9F8-9C28-96BB-2D42-6A1B90C0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88CD39-B20D-DFAC-22FA-0FD768F7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6E2A04-5189-5191-F964-266605E2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AC22A6-0B34-F3C0-38AF-C25C99D1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83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213704-0FE2-2B88-D6D4-E1E53631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44918D-1E09-6EB7-2CA3-0CE8EC53C0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644B49-A00B-6BCF-38A9-472DC15C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1975AB-DFD3-3492-5459-3641A1E7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05F715-9E6F-1903-3380-439AB70A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7013D7-652D-52E6-85D0-4F27BEC8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6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E30F089-8BFE-6F31-1FED-61F6024E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3EC7A6-FBC4-AB23-E4DD-C57113BB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3D0ECD-7C98-E890-AD60-893AC8F08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73982C-C7D8-4A56-0682-00ADEA310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FBF9CD-E19E-AF6D-5D49-DA9E229EA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78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441A03-2CDC-AFCD-09BB-C0561DF37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Sito web : SiVola.it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BC751F-4014-A44B-0071-443A4F977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url:https://www.sivola.it/</a:t>
            </a:r>
          </a:p>
        </p:txBody>
      </p:sp>
    </p:spTree>
    <p:extLst>
      <p:ext uri="{BB962C8B-B14F-4D97-AF65-F5344CB8AC3E}">
        <p14:creationId xmlns:p14="http://schemas.microsoft.com/office/powerpoint/2010/main" val="373341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71CED7-B61A-EBBF-F20B-C6F4AD9D4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BA111D7-7009-593B-ACAA-EC77702E5D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7D8BA0D2-2BC5-DC51-24DC-A6E749CF2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6" y="647700"/>
            <a:ext cx="1083661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4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53A49-0220-06F8-A2D8-B43DC321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533E171-C9BA-E727-F3CE-13D0D4DD5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73" y="1825625"/>
            <a:ext cx="9515454" cy="4351338"/>
          </a:xfrm>
        </p:spPr>
      </p:pic>
    </p:spTree>
    <p:extLst>
      <p:ext uri="{BB962C8B-B14F-4D97-AF65-F5344CB8AC3E}">
        <p14:creationId xmlns:p14="http://schemas.microsoft.com/office/powerpoint/2010/main" val="389193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5517-D5E1-1CC4-F8C2-E6A9B117B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4C2EE5-BC4D-53C3-EE35-565601C24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7F24CE62-4649-1F2B-5C08-821703FBB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C7B854-82BB-7145-89C3-54E9739CD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12BC32-03B9-C8D2-6B34-93E782B36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2C010627-6C0B-1336-2765-9FF342DF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825"/>
            <a:ext cx="12192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373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di Office</vt:lpstr>
      <vt:lpstr>Sito web : SiVola.it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Sito web : SiVola.it</dc:title>
  <dc:creator>LORENZO LEMBO</dc:creator>
  <cp:lastModifiedBy>LORENZO LEMBO</cp:lastModifiedBy>
  <cp:revision>1</cp:revision>
  <dcterms:created xsi:type="dcterms:W3CDTF">2024-03-25T08:58:13Z</dcterms:created>
  <dcterms:modified xsi:type="dcterms:W3CDTF">2024-03-25T09:03:04Z</dcterms:modified>
</cp:coreProperties>
</file>